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9" r:id="rId7"/>
    <p:sldId id="258" r:id="rId8"/>
    <p:sldId id="265" r:id="rId9"/>
    <p:sldId id="262" r:id="rId10"/>
    <p:sldId id="263" r:id="rId11"/>
    <p:sldId id="264" r:id="rId12"/>
    <p:sldId id="266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589C"/>
    <a:srgbClr val="45D1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632D41-E993-4B90-8B1B-B8717C51FB24}" v="199" dt="2020-05-03T23:24:28.6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-1068" y="-10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s Batista" userId="86560774-c80d-4fbc-96b6-c8535281f6b0" providerId="ADAL" clId="{6F632D41-E993-4B90-8B1B-B8717C51FB24}"/>
    <pc:docChg chg="undo custSel addSld delSld modSld sldOrd">
      <pc:chgData name="Lucas Batista" userId="86560774-c80d-4fbc-96b6-c8535281f6b0" providerId="ADAL" clId="{6F632D41-E993-4B90-8B1B-B8717C51FB24}" dt="2020-05-03T23:24:28.611" v="3512"/>
      <pc:docMkLst>
        <pc:docMk/>
      </pc:docMkLst>
      <pc:sldChg chg="addSp delSp modSp">
        <pc:chgData name="Lucas Batista" userId="86560774-c80d-4fbc-96b6-c8535281f6b0" providerId="ADAL" clId="{6F632D41-E993-4B90-8B1B-B8717C51FB24}" dt="2020-05-03T21:26:37.363" v="2059" actId="1036"/>
        <pc:sldMkLst>
          <pc:docMk/>
          <pc:sldMk cId="3488889008" sldId="256"/>
        </pc:sldMkLst>
        <pc:spChg chg="del">
          <ac:chgData name="Lucas Batista" userId="86560774-c80d-4fbc-96b6-c8535281f6b0" providerId="ADAL" clId="{6F632D41-E993-4B90-8B1B-B8717C51FB24}" dt="2020-05-03T20:11:17.426" v="0" actId="478"/>
          <ac:spMkLst>
            <pc:docMk/>
            <pc:sldMk cId="3488889008" sldId="256"/>
            <ac:spMk id="2" creationId="{EA5CB535-5289-472A-A26A-F3C51E5480AE}"/>
          </ac:spMkLst>
        </pc:spChg>
        <pc:spChg chg="del">
          <ac:chgData name="Lucas Batista" userId="86560774-c80d-4fbc-96b6-c8535281f6b0" providerId="ADAL" clId="{6F632D41-E993-4B90-8B1B-B8717C51FB24}" dt="2020-05-03T20:11:18.458" v="1" actId="478"/>
          <ac:spMkLst>
            <pc:docMk/>
            <pc:sldMk cId="3488889008" sldId="256"/>
            <ac:spMk id="3" creationId="{EE795A7F-6270-4EBB-A8B7-D0EFECAD1B4C}"/>
          </ac:spMkLst>
        </pc:spChg>
        <pc:spChg chg="add del mod">
          <ac:chgData name="Lucas Batista" userId="86560774-c80d-4fbc-96b6-c8535281f6b0" providerId="ADAL" clId="{6F632D41-E993-4B90-8B1B-B8717C51FB24}" dt="2020-05-03T20:11:54.124" v="6" actId="11529"/>
          <ac:spMkLst>
            <pc:docMk/>
            <pc:sldMk cId="3488889008" sldId="256"/>
            <ac:spMk id="6" creationId="{C567ABA4-BCFF-49E8-B87E-87004B4441A7}"/>
          </ac:spMkLst>
        </pc:spChg>
        <pc:spChg chg="add mod">
          <ac:chgData name="Lucas Batista" userId="86560774-c80d-4fbc-96b6-c8535281f6b0" providerId="ADAL" clId="{6F632D41-E993-4B90-8B1B-B8717C51FB24}" dt="2020-05-03T21:25:05.213" v="1919" actId="164"/>
          <ac:spMkLst>
            <pc:docMk/>
            <pc:sldMk cId="3488889008" sldId="256"/>
            <ac:spMk id="7" creationId="{74293E17-0653-4C3D-B67B-8F5C27C56C71}"/>
          </ac:spMkLst>
        </pc:spChg>
        <pc:spChg chg="add mod">
          <ac:chgData name="Lucas Batista" userId="86560774-c80d-4fbc-96b6-c8535281f6b0" providerId="ADAL" clId="{6F632D41-E993-4B90-8B1B-B8717C51FB24}" dt="2020-05-03T21:25:05.213" v="1919" actId="164"/>
          <ac:spMkLst>
            <pc:docMk/>
            <pc:sldMk cId="3488889008" sldId="256"/>
            <ac:spMk id="8" creationId="{83AE37B3-F5FC-44C7-86E5-E6892B36464F}"/>
          </ac:spMkLst>
        </pc:spChg>
        <pc:spChg chg="add mod ord">
          <ac:chgData name="Lucas Batista" userId="86560774-c80d-4fbc-96b6-c8535281f6b0" providerId="ADAL" clId="{6F632D41-E993-4B90-8B1B-B8717C51FB24}" dt="2020-05-03T20:41:43.018" v="1030" actId="171"/>
          <ac:spMkLst>
            <pc:docMk/>
            <pc:sldMk cId="3488889008" sldId="256"/>
            <ac:spMk id="17" creationId="{15D54AD5-E228-44B6-926B-58D36385498B}"/>
          </ac:spMkLst>
        </pc:spChg>
        <pc:grpChg chg="add del mod">
          <ac:chgData name="Lucas Batista" userId="86560774-c80d-4fbc-96b6-c8535281f6b0" providerId="ADAL" clId="{6F632D41-E993-4B90-8B1B-B8717C51FB24}" dt="2020-05-03T21:25:57.381" v="1933" actId="478"/>
          <ac:grpSpMkLst>
            <pc:docMk/>
            <pc:sldMk cId="3488889008" sldId="256"/>
            <ac:grpSpMk id="18" creationId="{A3F8E8D6-9B6D-4880-A238-F04C1B321EE1}"/>
          </ac:grpSpMkLst>
        </pc:grpChg>
        <pc:picChg chg="add mod ord">
          <ac:chgData name="Lucas Batista" userId="86560774-c80d-4fbc-96b6-c8535281f6b0" providerId="ADAL" clId="{6F632D41-E993-4B90-8B1B-B8717C51FB24}" dt="2020-05-03T21:26:37.363" v="2059" actId="1036"/>
          <ac:picMkLst>
            <pc:docMk/>
            <pc:sldMk cId="3488889008" sldId="256"/>
            <ac:picMk id="3" creationId="{F2F1C59A-2978-42E6-BCC1-A70FA16776B2}"/>
          </ac:picMkLst>
        </pc:picChg>
        <pc:picChg chg="add del mod">
          <ac:chgData name="Lucas Batista" userId="86560774-c80d-4fbc-96b6-c8535281f6b0" providerId="ADAL" clId="{6F632D41-E993-4B90-8B1B-B8717C51FB24}" dt="2020-05-03T20:35:59.684" v="998" actId="478"/>
          <ac:picMkLst>
            <pc:docMk/>
            <pc:sldMk cId="3488889008" sldId="256"/>
            <ac:picMk id="5" creationId="{12E5DD85-43E5-440B-B0D4-C1A21627765E}"/>
          </ac:picMkLst>
        </pc:picChg>
        <pc:picChg chg="add del mod">
          <ac:chgData name="Lucas Batista" userId="86560774-c80d-4fbc-96b6-c8535281f6b0" providerId="ADAL" clId="{6F632D41-E993-4B90-8B1B-B8717C51FB24}" dt="2020-05-03T20:37:05.534" v="1003" actId="478"/>
          <ac:picMkLst>
            <pc:docMk/>
            <pc:sldMk cId="3488889008" sldId="256"/>
            <ac:picMk id="6" creationId="{2474ED75-06CF-4005-BF9D-15FED4CA3855}"/>
          </ac:picMkLst>
        </pc:picChg>
        <pc:picChg chg="add del mod">
          <ac:chgData name="Lucas Batista" userId="86560774-c80d-4fbc-96b6-c8535281f6b0" providerId="ADAL" clId="{6F632D41-E993-4B90-8B1B-B8717C51FB24}" dt="2020-05-03T20:41:02.430" v="1010" actId="931"/>
          <ac:picMkLst>
            <pc:docMk/>
            <pc:sldMk cId="3488889008" sldId="256"/>
            <ac:picMk id="10" creationId="{F970555D-3CD1-40E0-A563-7BFD7FD30F7F}"/>
          </ac:picMkLst>
        </pc:picChg>
        <pc:picChg chg="add del mod">
          <ac:chgData name="Lucas Batista" userId="86560774-c80d-4fbc-96b6-c8535281f6b0" providerId="ADAL" clId="{6F632D41-E993-4B90-8B1B-B8717C51FB24}" dt="2020-05-03T20:41:02.430" v="1010" actId="931"/>
          <ac:picMkLst>
            <pc:docMk/>
            <pc:sldMk cId="3488889008" sldId="256"/>
            <ac:picMk id="12" creationId="{7CE7720D-8D82-4F58-BB9B-8375ECA5951F}"/>
          </ac:picMkLst>
        </pc:picChg>
        <pc:picChg chg="add del mod">
          <ac:chgData name="Lucas Batista" userId="86560774-c80d-4fbc-96b6-c8535281f6b0" providerId="ADAL" clId="{6F632D41-E993-4B90-8B1B-B8717C51FB24}" dt="2020-05-03T20:41:02.430" v="1010" actId="931"/>
          <ac:picMkLst>
            <pc:docMk/>
            <pc:sldMk cId="3488889008" sldId="256"/>
            <ac:picMk id="14" creationId="{62131633-CAEC-47FE-8379-9BFAB14D4E5A}"/>
          </ac:picMkLst>
        </pc:picChg>
        <pc:picChg chg="add mod">
          <ac:chgData name="Lucas Batista" userId="86560774-c80d-4fbc-96b6-c8535281f6b0" providerId="ADAL" clId="{6F632D41-E993-4B90-8B1B-B8717C51FB24}" dt="2020-05-03T20:41:56.682" v="1049" actId="12789"/>
          <ac:picMkLst>
            <pc:docMk/>
            <pc:sldMk cId="3488889008" sldId="256"/>
            <ac:picMk id="16" creationId="{44468FC1-B39C-4528-8C41-F80D61884144}"/>
          </ac:picMkLst>
        </pc:picChg>
      </pc:sldChg>
      <pc:sldChg chg="addSp modSp add">
        <pc:chgData name="Lucas Batista" userId="86560774-c80d-4fbc-96b6-c8535281f6b0" providerId="ADAL" clId="{6F632D41-E993-4B90-8B1B-B8717C51FB24}" dt="2020-05-03T21:25:35.132" v="1929" actId="1076"/>
        <pc:sldMkLst>
          <pc:docMk/>
          <pc:sldMk cId="2372489694" sldId="257"/>
        </pc:sldMkLst>
        <pc:spChg chg="mod">
          <ac:chgData name="Lucas Batista" userId="86560774-c80d-4fbc-96b6-c8535281f6b0" providerId="ADAL" clId="{6F632D41-E993-4B90-8B1B-B8717C51FB24}" dt="2020-05-03T20:18:01.167" v="41" actId="207"/>
          <ac:spMkLst>
            <pc:docMk/>
            <pc:sldMk cId="2372489694" sldId="257"/>
            <ac:spMk id="2" creationId="{DE5ADB03-8921-4117-A6AE-1CF8C75B1D43}"/>
          </ac:spMkLst>
        </pc:spChg>
        <pc:spChg chg="mod">
          <ac:chgData name="Lucas Batista" userId="86560774-c80d-4fbc-96b6-c8535281f6b0" providerId="ADAL" clId="{6F632D41-E993-4B90-8B1B-B8717C51FB24}" dt="2020-05-03T21:01:44.249" v="1420" actId="20577"/>
          <ac:spMkLst>
            <pc:docMk/>
            <pc:sldMk cId="2372489694" sldId="257"/>
            <ac:spMk id="3" creationId="{EDF5AE9E-8A80-49B4-9AF7-3B056DFB092B}"/>
          </ac:spMkLst>
        </pc:spChg>
        <pc:grpChg chg="add mod">
          <ac:chgData name="Lucas Batista" userId="86560774-c80d-4fbc-96b6-c8535281f6b0" providerId="ADAL" clId="{6F632D41-E993-4B90-8B1B-B8717C51FB24}" dt="2020-05-03T21:25:35.132" v="1929" actId="1076"/>
          <ac:grpSpMkLst>
            <pc:docMk/>
            <pc:sldMk cId="2372489694" sldId="257"/>
            <ac:grpSpMk id="4" creationId="{D968A9D1-CE07-4F06-8772-D19861C44FE2}"/>
          </ac:grpSpMkLst>
        </pc:grpChg>
      </pc:sldChg>
      <pc:sldChg chg="addSp modSp add">
        <pc:chgData name="Lucas Batista" userId="86560774-c80d-4fbc-96b6-c8535281f6b0" providerId="ADAL" clId="{6F632D41-E993-4B90-8B1B-B8717C51FB24}" dt="2020-05-03T22:29:11.512" v="3158" actId="20577"/>
        <pc:sldMkLst>
          <pc:docMk/>
          <pc:sldMk cId="3508611022" sldId="258"/>
        </pc:sldMkLst>
        <pc:spChg chg="mod">
          <ac:chgData name="Lucas Batista" userId="86560774-c80d-4fbc-96b6-c8535281f6b0" providerId="ADAL" clId="{6F632D41-E993-4B90-8B1B-B8717C51FB24}" dt="2020-05-03T20:19:42.006" v="175" actId="207"/>
          <ac:spMkLst>
            <pc:docMk/>
            <pc:sldMk cId="3508611022" sldId="258"/>
            <ac:spMk id="2" creationId="{42A8DBE5-11CF-468B-A992-517E35179FBF}"/>
          </ac:spMkLst>
        </pc:spChg>
        <pc:spChg chg="mod">
          <ac:chgData name="Lucas Batista" userId="86560774-c80d-4fbc-96b6-c8535281f6b0" providerId="ADAL" clId="{6F632D41-E993-4B90-8B1B-B8717C51FB24}" dt="2020-05-03T22:29:11.512" v="3158" actId="20577"/>
          <ac:spMkLst>
            <pc:docMk/>
            <pc:sldMk cId="3508611022" sldId="258"/>
            <ac:spMk id="3" creationId="{7276FC5A-6158-497C-9627-04753E9CF1AA}"/>
          </ac:spMkLst>
        </pc:spChg>
        <pc:grpChg chg="add">
          <ac:chgData name="Lucas Batista" userId="86560774-c80d-4fbc-96b6-c8535281f6b0" providerId="ADAL" clId="{6F632D41-E993-4B90-8B1B-B8717C51FB24}" dt="2020-05-03T21:25:42.084" v="1931"/>
          <ac:grpSpMkLst>
            <pc:docMk/>
            <pc:sldMk cId="3508611022" sldId="258"/>
            <ac:grpSpMk id="4" creationId="{96C5AD15-EAEB-4271-893B-4DBA0EF60975}"/>
          </ac:grpSpMkLst>
        </pc:grpChg>
      </pc:sldChg>
      <pc:sldChg chg="addSp modSp add ord">
        <pc:chgData name="Lucas Batista" userId="86560774-c80d-4fbc-96b6-c8535281f6b0" providerId="ADAL" clId="{6F632D41-E993-4B90-8B1B-B8717C51FB24}" dt="2020-05-03T21:25:40.205" v="1930"/>
        <pc:sldMkLst>
          <pc:docMk/>
          <pc:sldMk cId="2073238428" sldId="259"/>
        </pc:sldMkLst>
        <pc:spChg chg="mod">
          <ac:chgData name="Lucas Batista" userId="86560774-c80d-4fbc-96b6-c8535281f6b0" providerId="ADAL" clId="{6F632D41-E993-4B90-8B1B-B8717C51FB24}" dt="2020-05-03T20:44:58.625" v="1210" actId="207"/>
          <ac:spMkLst>
            <pc:docMk/>
            <pc:sldMk cId="2073238428" sldId="259"/>
            <ac:spMk id="2" creationId="{597E7410-5822-422B-87F6-440A9AB8A2DE}"/>
          </ac:spMkLst>
        </pc:spChg>
        <pc:spChg chg="mod">
          <ac:chgData name="Lucas Batista" userId="86560774-c80d-4fbc-96b6-c8535281f6b0" providerId="ADAL" clId="{6F632D41-E993-4B90-8B1B-B8717C51FB24}" dt="2020-05-03T21:08:40.386" v="1826" actId="20577"/>
          <ac:spMkLst>
            <pc:docMk/>
            <pc:sldMk cId="2073238428" sldId="259"/>
            <ac:spMk id="3" creationId="{2AF8AD0A-239D-420C-A328-8C256E875467}"/>
          </ac:spMkLst>
        </pc:spChg>
        <pc:grpChg chg="add">
          <ac:chgData name="Lucas Batista" userId="86560774-c80d-4fbc-96b6-c8535281f6b0" providerId="ADAL" clId="{6F632D41-E993-4B90-8B1B-B8717C51FB24}" dt="2020-05-03T21:25:40.205" v="1930"/>
          <ac:grpSpMkLst>
            <pc:docMk/>
            <pc:sldMk cId="2073238428" sldId="259"/>
            <ac:grpSpMk id="4" creationId="{B9AEFFDC-2423-4860-A4D0-97BCFDBF4795}"/>
          </ac:grpSpMkLst>
        </pc:grpChg>
      </pc:sldChg>
      <pc:sldChg chg="modSp add del">
        <pc:chgData name="Lucas Batista" userId="86560774-c80d-4fbc-96b6-c8535281f6b0" providerId="ADAL" clId="{6F632D41-E993-4B90-8B1B-B8717C51FB24}" dt="2020-05-03T21:06:06.268" v="1753" actId="2696"/>
        <pc:sldMkLst>
          <pc:docMk/>
          <pc:sldMk cId="3887037325" sldId="260"/>
        </pc:sldMkLst>
        <pc:spChg chg="mod">
          <ac:chgData name="Lucas Batista" userId="86560774-c80d-4fbc-96b6-c8535281f6b0" providerId="ADAL" clId="{6F632D41-E993-4B90-8B1B-B8717C51FB24}" dt="2020-05-03T20:44:55.177" v="1209" actId="207"/>
          <ac:spMkLst>
            <pc:docMk/>
            <pc:sldMk cId="3887037325" sldId="260"/>
            <ac:spMk id="2" creationId="{5505E5E9-7728-4499-A47E-087F1FE05EAF}"/>
          </ac:spMkLst>
        </pc:spChg>
        <pc:spChg chg="mod">
          <ac:chgData name="Lucas Batista" userId="86560774-c80d-4fbc-96b6-c8535281f6b0" providerId="ADAL" clId="{6F632D41-E993-4B90-8B1B-B8717C51FB24}" dt="2020-05-03T21:05:40.741" v="1751" actId="20577"/>
          <ac:spMkLst>
            <pc:docMk/>
            <pc:sldMk cId="3887037325" sldId="260"/>
            <ac:spMk id="3" creationId="{E6EC56E5-BB9E-4DAB-8D38-8268B3E0DB91}"/>
          </ac:spMkLst>
        </pc:spChg>
      </pc:sldChg>
      <pc:sldChg chg="modSp add del">
        <pc:chgData name="Lucas Batista" userId="86560774-c80d-4fbc-96b6-c8535281f6b0" providerId="ADAL" clId="{6F632D41-E993-4B90-8B1B-B8717C51FB24}" dt="2020-05-03T21:09:17.317" v="1827" actId="2696"/>
        <pc:sldMkLst>
          <pc:docMk/>
          <pc:sldMk cId="1199823564" sldId="261"/>
        </pc:sldMkLst>
        <pc:spChg chg="mod">
          <ac:chgData name="Lucas Batista" userId="86560774-c80d-4fbc-96b6-c8535281f6b0" providerId="ADAL" clId="{6F632D41-E993-4B90-8B1B-B8717C51FB24}" dt="2020-05-03T20:45:11.845" v="1230" actId="207"/>
          <ac:spMkLst>
            <pc:docMk/>
            <pc:sldMk cId="1199823564" sldId="261"/>
            <ac:spMk id="2" creationId="{5FA647FA-9458-4D5A-9B8B-244F4CA41423}"/>
          </ac:spMkLst>
        </pc:spChg>
      </pc:sldChg>
      <pc:sldChg chg="addSp delSp modSp add">
        <pc:chgData name="Lucas Batista" userId="86560774-c80d-4fbc-96b6-c8535281f6b0" providerId="ADAL" clId="{6F632D41-E993-4B90-8B1B-B8717C51FB24}" dt="2020-05-03T22:29:34.743" v="3176" actId="20577"/>
        <pc:sldMkLst>
          <pc:docMk/>
          <pc:sldMk cId="3157525046" sldId="262"/>
        </pc:sldMkLst>
        <pc:spChg chg="mod">
          <ac:chgData name="Lucas Batista" userId="86560774-c80d-4fbc-96b6-c8535281f6b0" providerId="ADAL" clId="{6F632D41-E993-4B90-8B1B-B8717C51FB24}" dt="2020-05-03T21:30:39.274" v="2097" actId="122"/>
          <ac:spMkLst>
            <pc:docMk/>
            <pc:sldMk cId="3157525046" sldId="262"/>
            <ac:spMk id="2" creationId="{10608820-DC02-45F4-BEC5-4995F0A9767B}"/>
          </ac:spMkLst>
        </pc:spChg>
        <pc:spChg chg="del">
          <ac:chgData name="Lucas Batista" userId="86560774-c80d-4fbc-96b6-c8535281f6b0" providerId="ADAL" clId="{6F632D41-E993-4B90-8B1B-B8717C51FB24}" dt="2020-05-03T21:06:26.209" v="1768" actId="478"/>
          <ac:spMkLst>
            <pc:docMk/>
            <pc:sldMk cId="3157525046" sldId="262"/>
            <ac:spMk id="3" creationId="{96460B7E-52FB-4792-9345-3B749910484D}"/>
          </ac:spMkLst>
        </pc:spChg>
        <pc:spChg chg="add mod ord">
          <ac:chgData name="Lucas Batista" userId="86560774-c80d-4fbc-96b6-c8535281f6b0" providerId="ADAL" clId="{6F632D41-E993-4B90-8B1B-B8717C51FB24}" dt="2020-05-03T21:07:13" v="1781" actId="14100"/>
          <ac:spMkLst>
            <pc:docMk/>
            <pc:sldMk cId="3157525046" sldId="262"/>
            <ac:spMk id="4" creationId="{E4A3359D-601D-4E3E-B9F8-A6F86A65A3ED}"/>
          </ac:spMkLst>
        </pc:spChg>
        <pc:spChg chg="add mod">
          <ac:chgData name="Lucas Batista" userId="86560774-c80d-4fbc-96b6-c8535281f6b0" providerId="ADAL" clId="{6F632D41-E993-4B90-8B1B-B8717C51FB24}" dt="2020-05-03T21:41:28.223" v="3023" actId="20577"/>
          <ac:spMkLst>
            <pc:docMk/>
            <pc:sldMk cId="3157525046" sldId="262"/>
            <ac:spMk id="5" creationId="{A7089E9C-E9F6-4ED0-A32B-62AA94869DB9}"/>
          </ac:spMkLst>
        </pc:spChg>
        <pc:spChg chg="add mod">
          <ac:chgData name="Lucas Batista" userId="86560774-c80d-4fbc-96b6-c8535281f6b0" providerId="ADAL" clId="{6F632D41-E993-4B90-8B1B-B8717C51FB24}" dt="2020-05-03T22:29:34.743" v="3176" actId="20577"/>
          <ac:spMkLst>
            <pc:docMk/>
            <pc:sldMk cId="3157525046" sldId="262"/>
            <ac:spMk id="6" creationId="{7D3E94A7-7B29-40E3-A606-ACD9740F457F}"/>
          </ac:spMkLst>
        </pc:spChg>
        <pc:spChg chg="add mod">
          <ac:chgData name="Lucas Batista" userId="86560774-c80d-4fbc-96b6-c8535281f6b0" providerId="ADAL" clId="{6F632D41-E993-4B90-8B1B-B8717C51FB24}" dt="2020-05-03T21:32:19.589" v="2146" actId="1076"/>
          <ac:spMkLst>
            <pc:docMk/>
            <pc:sldMk cId="3157525046" sldId="262"/>
            <ac:spMk id="7" creationId="{97DA4A51-5C76-4F4A-A6FC-B1B473B80A7B}"/>
          </ac:spMkLst>
        </pc:spChg>
        <pc:spChg chg="add del mod ord">
          <ac:chgData name="Lucas Batista" userId="86560774-c80d-4fbc-96b6-c8535281f6b0" providerId="ADAL" clId="{6F632D41-E993-4B90-8B1B-B8717C51FB24}" dt="2020-05-03T21:33:12.510" v="2164" actId="207"/>
          <ac:spMkLst>
            <pc:docMk/>
            <pc:sldMk cId="3157525046" sldId="262"/>
            <ac:spMk id="8" creationId="{8C3E5586-5443-4D4C-80B6-7C3D09048B3B}"/>
          </ac:spMkLst>
        </pc:spChg>
      </pc:sldChg>
      <pc:sldChg chg="addSp delSp modSp add">
        <pc:chgData name="Lucas Batista" userId="86560774-c80d-4fbc-96b6-c8535281f6b0" providerId="ADAL" clId="{6F632D41-E993-4B90-8B1B-B8717C51FB24}" dt="2020-05-03T22:27:55.451" v="3146" actId="1076"/>
        <pc:sldMkLst>
          <pc:docMk/>
          <pc:sldMk cId="3817388099" sldId="263"/>
        </pc:sldMkLst>
        <pc:spChg chg="mod">
          <ac:chgData name="Lucas Batista" userId="86560774-c80d-4fbc-96b6-c8535281f6b0" providerId="ADAL" clId="{6F632D41-E993-4B90-8B1B-B8717C51FB24}" dt="2020-05-03T21:09:27.435" v="1828" actId="207"/>
          <ac:spMkLst>
            <pc:docMk/>
            <pc:sldMk cId="3817388099" sldId="263"/>
            <ac:spMk id="2" creationId="{D0595086-1D6B-4AA1-BDD7-B53A628A0C44}"/>
          </ac:spMkLst>
        </pc:spChg>
        <pc:spChg chg="del">
          <ac:chgData name="Lucas Batista" userId="86560774-c80d-4fbc-96b6-c8535281f6b0" providerId="ADAL" clId="{6F632D41-E993-4B90-8B1B-B8717C51FB24}" dt="2020-05-03T21:09:32.901" v="1829" actId="478"/>
          <ac:spMkLst>
            <pc:docMk/>
            <pc:sldMk cId="3817388099" sldId="263"/>
            <ac:spMk id="3" creationId="{C5A4E842-9D7C-45CD-BF93-9E58446A87A8}"/>
          </ac:spMkLst>
        </pc:spChg>
        <pc:spChg chg="add mod ord">
          <ac:chgData name="Lucas Batista" userId="86560774-c80d-4fbc-96b6-c8535281f6b0" providerId="ADAL" clId="{6F632D41-E993-4B90-8B1B-B8717C51FB24}" dt="2020-05-03T22:26:35.442" v="3139" actId="207"/>
          <ac:spMkLst>
            <pc:docMk/>
            <pc:sldMk cId="3817388099" sldId="263"/>
            <ac:spMk id="4" creationId="{BBB984E8-8898-4FE6-8B6A-36C164478E38}"/>
          </ac:spMkLst>
        </pc:spChg>
        <pc:spChg chg="add del mod">
          <ac:chgData name="Lucas Batista" userId="86560774-c80d-4fbc-96b6-c8535281f6b0" providerId="ADAL" clId="{6F632D41-E993-4B90-8B1B-B8717C51FB24}" dt="2020-05-03T22:21:43.260" v="3132" actId="478"/>
          <ac:spMkLst>
            <pc:docMk/>
            <pc:sldMk cId="3817388099" sldId="263"/>
            <ac:spMk id="18" creationId="{CA5690E4-F46D-4FB1-9BD1-367279D15008}"/>
          </ac:spMkLst>
        </pc:spChg>
        <pc:graphicFrameChg chg="add del mod">
          <ac:chgData name="Lucas Batista" userId="86560774-c80d-4fbc-96b6-c8535281f6b0" providerId="ADAL" clId="{6F632D41-E993-4B90-8B1B-B8717C51FB24}" dt="2020-05-03T21:52:39.176" v="3030" actId="478"/>
          <ac:graphicFrameMkLst>
            <pc:docMk/>
            <pc:sldMk cId="3817388099" sldId="263"/>
            <ac:graphicFrameMk id="7" creationId="{1DFE11DB-83FD-4071-8545-4FD5E344071C}"/>
          </ac:graphicFrameMkLst>
        </pc:graphicFrameChg>
        <pc:graphicFrameChg chg="add del mod">
          <ac:chgData name="Lucas Batista" userId="86560774-c80d-4fbc-96b6-c8535281f6b0" providerId="ADAL" clId="{6F632D41-E993-4B90-8B1B-B8717C51FB24}" dt="2020-05-03T21:52:49.636" v="3032" actId="478"/>
          <ac:graphicFrameMkLst>
            <pc:docMk/>
            <pc:sldMk cId="3817388099" sldId="263"/>
            <ac:graphicFrameMk id="8" creationId="{80E5C5D1-F86E-4811-B174-8AB904F36994}"/>
          </ac:graphicFrameMkLst>
        </pc:graphicFrameChg>
        <pc:graphicFrameChg chg="add del mod">
          <ac:chgData name="Lucas Batista" userId="86560774-c80d-4fbc-96b6-c8535281f6b0" providerId="ADAL" clId="{6F632D41-E993-4B90-8B1B-B8717C51FB24}" dt="2020-05-03T21:53:45.930" v="3034" actId="478"/>
          <ac:graphicFrameMkLst>
            <pc:docMk/>
            <pc:sldMk cId="3817388099" sldId="263"/>
            <ac:graphicFrameMk id="9" creationId="{788548F3-F2F7-40DA-9E9F-8038E1A9A440}"/>
          </ac:graphicFrameMkLst>
        </pc:graphicFrameChg>
        <pc:picChg chg="add del mod">
          <ac:chgData name="Lucas Batista" userId="86560774-c80d-4fbc-96b6-c8535281f6b0" providerId="ADAL" clId="{6F632D41-E993-4B90-8B1B-B8717C51FB24}" dt="2020-05-03T22:01:31.966" v="3054" actId="478"/>
          <ac:picMkLst>
            <pc:docMk/>
            <pc:sldMk cId="3817388099" sldId="263"/>
            <ac:picMk id="6" creationId="{AEFAE04E-F217-4653-BE86-A02196F64EAC}"/>
          </ac:picMkLst>
        </pc:picChg>
        <pc:picChg chg="add del mod">
          <ac:chgData name="Lucas Batista" userId="86560774-c80d-4fbc-96b6-c8535281f6b0" providerId="ADAL" clId="{6F632D41-E993-4B90-8B1B-B8717C51FB24}" dt="2020-05-03T21:55:50.641" v="3036" actId="478"/>
          <ac:picMkLst>
            <pc:docMk/>
            <pc:sldMk cId="3817388099" sldId="263"/>
            <ac:picMk id="11" creationId="{91B8A627-B893-4168-BFD6-B184D5749712}"/>
          </ac:picMkLst>
        </pc:picChg>
        <pc:picChg chg="add del mod ord">
          <ac:chgData name="Lucas Batista" userId="86560774-c80d-4fbc-96b6-c8535281f6b0" providerId="ADAL" clId="{6F632D41-E993-4B90-8B1B-B8717C51FB24}" dt="2020-05-03T22:01:32.538" v="3055" actId="478"/>
          <ac:picMkLst>
            <pc:docMk/>
            <pc:sldMk cId="3817388099" sldId="263"/>
            <ac:picMk id="13" creationId="{62FBD8CA-EBD2-4353-959B-6D11E1430DA3}"/>
          </ac:picMkLst>
        </pc:picChg>
        <pc:picChg chg="add del mod">
          <ac:chgData name="Lucas Batista" userId="86560774-c80d-4fbc-96b6-c8535281f6b0" providerId="ADAL" clId="{6F632D41-E993-4B90-8B1B-B8717C51FB24}" dt="2020-05-03T22:19:30.436" v="3062" actId="478"/>
          <ac:picMkLst>
            <pc:docMk/>
            <pc:sldMk cId="3817388099" sldId="263"/>
            <ac:picMk id="15" creationId="{223B3AA6-9434-4F24-A0F1-2D7D4BDC8847}"/>
          </ac:picMkLst>
        </pc:picChg>
        <pc:picChg chg="add mod">
          <ac:chgData name="Lucas Batista" userId="86560774-c80d-4fbc-96b6-c8535281f6b0" providerId="ADAL" clId="{6F632D41-E993-4B90-8B1B-B8717C51FB24}" dt="2020-05-03T22:27:55.451" v="3146" actId="1076"/>
          <ac:picMkLst>
            <pc:docMk/>
            <pc:sldMk cId="3817388099" sldId="263"/>
            <ac:picMk id="17" creationId="{EA11DD26-1E39-4DA8-95C1-EDD4199F6C73}"/>
          </ac:picMkLst>
        </pc:picChg>
        <pc:picChg chg="add mod">
          <ac:chgData name="Lucas Batista" userId="86560774-c80d-4fbc-96b6-c8535281f6b0" providerId="ADAL" clId="{6F632D41-E993-4B90-8B1B-B8717C51FB24}" dt="2020-05-03T22:27:07.536" v="3144" actId="1076"/>
          <ac:picMkLst>
            <pc:docMk/>
            <pc:sldMk cId="3817388099" sldId="263"/>
            <ac:picMk id="20" creationId="{658A2CEC-ED46-49F4-83F0-DCDAF2E5D667}"/>
          </ac:picMkLst>
        </pc:picChg>
      </pc:sldChg>
      <pc:sldChg chg="addSp delSp modSp add modAnim">
        <pc:chgData name="Lucas Batista" userId="86560774-c80d-4fbc-96b6-c8535281f6b0" providerId="ADAL" clId="{6F632D41-E993-4B90-8B1B-B8717C51FB24}" dt="2020-05-03T23:24:28.611" v="3512"/>
        <pc:sldMkLst>
          <pc:docMk/>
          <pc:sldMk cId="2804356841" sldId="264"/>
        </pc:sldMkLst>
        <pc:spChg chg="mod">
          <ac:chgData name="Lucas Batista" userId="86560774-c80d-4fbc-96b6-c8535281f6b0" providerId="ADAL" clId="{6F632D41-E993-4B90-8B1B-B8717C51FB24}" dt="2020-05-03T23:05:07.930" v="3398" actId="14429"/>
          <ac:spMkLst>
            <pc:docMk/>
            <pc:sldMk cId="2804356841" sldId="264"/>
            <ac:spMk id="2" creationId="{79C9EAE6-B3ED-4861-9C13-AEC51415D07D}"/>
          </ac:spMkLst>
        </pc:spChg>
        <pc:spChg chg="del">
          <ac:chgData name="Lucas Batista" userId="86560774-c80d-4fbc-96b6-c8535281f6b0" providerId="ADAL" clId="{6F632D41-E993-4B90-8B1B-B8717C51FB24}" dt="2020-05-03T21:25:49.856" v="1932" actId="478"/>
          <ac:spMkLst>
            <pc:docMk/>
            <pc:sldMk cId="2804356841" sldId="264"/>
            <ac:spMk id="3" creationId="{31B18F26-A9ED-48C1-B070-0CA3046B94F0}"/>
          </ac:spMkLst>
        </pc:spChg>
        <pc:spChg chg="add mod ord">
          <ac:chgData name="Lucas Batista" userId="86560774-c80d-4fbc-96b6-c8535281f6b0" providerId="ADAL" clId="{6F632D41-E993-4B90-8B1B-B8717C51FB24}" dt="2020-05-03T23:13:11.462" v="3450" actId="14429"/>
          <ac:spMkLst>
            <pc:docMk/>
            <pc:sldMk cId="2804356841" sldId="264"/>
            <ac:spMk id="14" creationId="{DE5B1ED3-78C0-47F0-822A-A6DB6529EE87}"/>
          </ac:spMkLst>
        </pc:spChg>
        <pc:spChg chg="add mod">
          <ac:chgData name="Lucas Batista" userId="86560774-c80d-4fbc-96b6-c8535281f6b0" providerId="ADAL" clId="{6F632D41-E993-4B90-8B1B-B8717C51FB24}" dt="2020-05-03T23:24:28.611" v="3512"/>
          <ac:spMkLst>
            <pc:docMk/>
            <pc:sldMk cId="2804356841" sldId="264"/>
            <ac:spMk id="18" creationId="{FEF5C8E6-F026-48AD-AD83-DD834131F043}"/>
          </ac:spMkLst>
        </pc:spChg>
        <pc:grpChg chg="add del mod ord">
          <ac:chgData name="Lucas Batista" userId="86560774-c80d-4fbc-96b6-c8535281f6b0" providerId="ADAL" clId="{6F632D41-E993-4B90-8B1B-B8717C51FB24}" dt="2020-05-03T23:02:47.767" v="3384" actId="165"/>
          <ac:grpSpMkLst>
            <pc:docMk/>
            <pc:sldMk cId="2804356841" sldId="264"/>
            <ac:grpSpMk id="13" creationId="{5EBA7C7F-5A63-4AA1-B45E-F63D34EF4429}"/>
          </ac:grpSpMkLst>
        </pc:grpChg>
        <pc:grpChg chg="add del mod">
          <ac:chgData name="Lucas Batista" userId="86560774-c80d-4fbc-96b6-c8535281f6b0" providerId="ADAL" clId="{6F632D41-E993-4B90-8B1B-B8717C51FB24}" dt="2020-05-03T23:04:30.441" v="3395" actId="165"/>
          <ac:grpSpMkLst>
            <pc:docMk/>
            <pc:sldMk cId="2804356841" sldId="264"/>
            <ac:grpSpMk id="15" creationId="{F3C29EA0-FE32-498E-B6CC-0AC737AF3759}"/>
          </ac:grpSpMkLst>
        </pc:grpChg>
        <pc:picChg chg="add del mod">
          <ac:chgData name="Lucas Batista" userId="86560774-c80d-4fbc-96b6-c8535281f6b0" providerId="ADAL" clId="{6F632D41-E993-4B90-8B1B-B8717C51FB24}" dt="2020-05-03T22:50:27.796" v="3255" actId="478"/>
          <ac:picMkLst>
            <pc:docMk/>
            <pc:sldMk cId="2804356841" sldId="264"/>
            <ac:picMk id="5" creationId="{55399687-D62B-4767-A0B3-589A0756F69D}"/>
          </ac:picMkLst>
        </pc:picChg>
        <pc:picChg chg="add mod topLvl">
          <ac:chgData name="Lucas Batista" userId="86560774-c80d-4fbc-96b6-c8535281f6b0" providerId="ADAL" clId="{6F632D41-E993-4B90-8B1B-B8717C51FB24}" dt="2020-05-03T23:04:30.441" v="3395" actId="165"/>
          <ac:picMkLst>
            <pc:docMk/>
            <pc:sldMk cId="2804356841" sldId="264"/>
            <ac:picMk id="6" creationId="{2F21E0A1-09C0-4D5E-ADD6-C0578FE19119}"/>
          </ac:picMkLst>
        </pc:picChg>
        <pc:picChg chg="add del mod ord">
          <ac:chgData name="Lucas Batista" userId="86560774-c80d-4fbc-96b6-c8535281f6b0" providerId="ADAL" clId="{6F632D41-E993-4B90-8B1B-B8717C51FB24}" dt="2020-05-03T22:59:50.650" v="3333" actId="478"/>
          <ac:picMkLst>
            <pc:docMk/>
            <pc:sldMk cId="2804356841" sldId="264"/>
            <ac:picMk id="8" creationId="{1A268432-525A-4A40-B81B-831B3C07A9C4}"/>
          </ac:picMkLst>
        </pc:picChg>
        <pc:picChg chg="add mod ord topLvl">
          <ac:chgData name="Lucas Batista" userId="86560774-c80d-4fbc-96b6-c8535281f6b0" providerId="ADAL" clId="{6F632D41-E993-4B90-8B1B-B8717C51FB24}" dt="2020-05-03T23:04:30.441" v="3395" actId="165"/>
          <ac:picMkLst>
            <pc:docMk/>
            <pc:sldMk cId="2804356841" sldId="264"/>
            <ac:picMk id="10" creationId="{EFF573DB-CBED-40D7-9D26-FDB7414FA15D}"/>
          </ac:picMkLst>
        </pc:picChg>
        <pc:picChg chg="add mod topLvl">
          <ac:chgData name="Lucas Batista" userId="86560774-c80d-4fbc-96b6-c8535281f6b0" providerId="ADAL" clId="{6F632D41-E993-4B90-8B1B-B8717C51FB24}" dt="2020-05-03T23:04:30.441" v="3395" actId="165"/>
          <ac:picMkLst>
            <pc:docMk/>
            <pc:sldMk cId="2804356841" sldId="264"/>
            <ac:picMk id="12" creationId="{7C5B8258-D8E6-40AA-96CC-E1ABA4AAC2F1}"/>
          </ac:picMkLst>
        </pc:picChg>
        <pc:picChg chg="add mod">
          <ac:chgData name="Lucas Batista" userId="86560774-c80d-4fbc-96b6-c8535281f6b0" providerId="ADAL" clId="{6F632D41-E993-4B90-8B1B-B8717C51FB24}" dt="2020-05-03T23:12:15.871" v="3444" actId="1076"/>
          <ac:picMkLst>
            <pc:docMk/>
            <pc:sldMk cId="2804356841" sldId="264"/>
            <ac:picMk id="17" creationId="{CE5D54D0-AAF3-496A-8E33-654656950656}"/>
          </ac:picMkLst>
        </pc:picChg>
      </pc:sldChg>
      <pc:sldChg chg="addSp delSp modSp add">
        <pc:chgData name="Lucas Batista" userId="86560774-c80d-4fbc-96b6-c8535281f6b0" providerId="ADAL" clId="{6F632D41-E993-4B90-8B1B-B8717C51FB24}" dt="2020-05-03T21:24:27.019" v="1918" actId="12789"/>
        <pc:sldMkLst>
          <pc:docMk/>
          <pc:sldMk cId="3703310548" sldId="265"/>
        </pc:sldMkLst>
        <pc:spChg chg="mod">
          <ac:chgData name="Lucas Batista" userId="86560774-c80d-4fbc-96b6-c8535281f6b0" providerId="ADAL" clId="{6F632D41-E993-4B90-8B1B-B8717C51FB24}" dt="2020-05-03T21:12:15.573" v="1867" actId="207"/>
          <ac:spMkLst>
            <pc:docMk/>
            <pc:sldMk cId="3703310548" sldId="265"/>
            <ac:spMk id="2" creationId="{C2D1FBD4-BBD9-4EB9-9B76-5014CE053EE5}"/>
          </ac:spMkLst>
        </pc:spChg>
        <pc:spChg chg="del">
          <ac:chgData name="Lucas Batista" userId="86560774-c80d-4fbc-96b6-c8535281f6b0" providerId="ADAL" clId="{6F632D41-E993-4B90-8B1B-B8717C51FB24}" dt="2020-05-03T21:10:45.808" v="1845" actId="478"/>
          <ac:spMkLst>
            <pc:docMk/>
            <pc:sldMk cId="3703310548" sldId="265"/>
            <ac:spMk id="3" creationId="{ED132C41-08D3-4ED6-9BC2-73011FA5ACCE}"/>
          </ac:spMkLst>
        </pc:spChg>
        <pc:spChg chg="add mod ord">
          <ac:chgData name="Lucas Batista" userId="86560774-c80d-4fbc-96b6-c8535281f6b0" providerId="ADAL" clId="{6F632D41-E993-4B90-8B1B-B8717C51FB24}" dt="2020-05-03T21:12:11.906" v="1866" actId="167"/>
          <ac:spMkLst>
            <pc:docMk/>
            <pc:sldMk cId="3703310548" sldId="265"/>
            <ac:spMk id="6" creationId="{E318DCC4-B392-4121-8649-6E205FC3CF9D}"/>
          </ac:spMkLst>
        </pc:spChg>
        <pc:grpChg chg="add mod">
          <ac:chgData name="Lucas Batista" userId="86560774-c80d-4fbc-96b6-c8535281f6b0" providerId="ADAL" clId="{6F632D41-E993-4B90-8B1B-B8717C51FB24}" dt="2020-05-03T21:24:27.019" v="1918" actId="12789"/>
          <ac:grpSpMkLst>
            <pc:docMk/>
            <pc:sldMk cId="3703310548" sldId="265"/>
            <ac:grpSpMk id="17" creationId="{3C412690-C276-4547-83B6-5922A3138741}"/>
          </ac:grpSpMkLst>
        </pc:grpChg>
        <pc:picChg chg="add del mod">
          <ac:chgData name="Lucas Batista" userId="86560774-c80d-4fbc-96b6-c8535281f6b0" providerId="ADAL" clId="{6F632D41-E993-4B90-8B1B-B8717C51FB24}" dt="2020-05-03T21:12:21.729" v="1868" actId="478"/>
          <ac:picMkLst>
            <pc:docMk/>
            <pc:sldMk cId="3703310548" sldId="265"/>
            <ac:picMk id="5" creationId="{3253B3D0-7D99-4A49-A402-7FC797B8253F}"/>
          </ac:picMkLst>
        </pc:picChg>
        <pc:picChg chg="add del mod">
          <ac:chgData name="Lucas Batista" userId="86560774-c80d-4fbc-96b6-c8535281f6b0" providerId="ADAL" clId="{6F632D41-E993-4B90-8B1B-B8717C51FB24}" dt="2020-05-03T21:17:38.790" v="1874" actId="478"/>
          <ac:picMkLst>
            <pc:docMk/>
            <pc:sldMk cId="3703310548" sldId="265"/>
            <ac:picMk id="8" creationId="{8BEEDF27-E923-421A-9043-C48C8D0B87D1}"/>
          </ac:picMkLst>
        </pc:picChg>
        <pc:picChg chg="add mod">
          <ac:chgData name="Lucas Batista" userId="86560774-c80d-4fbc-96b6-c8535281f6b0" providerId="ADAL" clId="{6F632D41-E993-4B90-8B1B-B8717C51FB24}" dt="2020-05-03T21:24:21.057" v="1916" actId="164"/>
          <ac:picMkLst>
            <pc:docMk/>
            <pc:sldMk cId="3703310548" sldId="265"/>
            <ac:picMk id="10" creationId="{4A2CDCD6-4B34-4FD5-B07E-CBF56DA6012D}"/>
          </ac:picMkLst>
        </pc:picChg>
        <pc:picChg chg="add mod">
          <ac:chgData name="Lucas Batista" userId="86560774-c80d-4fbc-96b6-c8535281f6b0" providerId="ADAL" clId="{6F632D41-E993-4B90-8B1B-B8717C51FB24}" dt="2020-05-03T21:24:21.057" v="1916" actId="164"/>
          <ac:picMkLst>
            <pc:docMk/>
            <pc:sldMk cId="3703310548" sldId="265"/>
            <ac:picMk id="12" creationId="{08C86D12-CF15-4DE6-903D-C4CE3E7FF5A9}"/>
          </ac:picMkLst>
        </pc:picChg>
        <pc:picChg chg="add mod">
          <ac:chgData name="Lucas Batista" userId="86560774-c80d-4fbc-96b6-c8535281f6b0" providerId="ADAL" clId="{6F632D41-E993-4B90-8B1B-B8717C51FB24}" dt="2020-05-03T21:24:21.057" v="1916" actId="164"/>
          <ac:picMkLst>
            <pc:docMk/>
            <pc:sldMk cId="3703310548" sldId="265"/>
            <ac:picMk id="14" creationId="{9BCBE6FF-6D64-4F56-9461-09EEEFB281C4}"/>
          </ac:picMkLst>
        </pc:picChg>
        <pc:picChg chg="add mod">
          <ac:chgData name="Lucas Batista" userId="86560774-c80d-4fbc-96b6-c8535281f6b0" providerId="ADAL" clId="{6F632D41-E993-4B90-8B1B-B8717C51FB24}" dt="2020-05-03T21:24:21.057" v="1916" actId="164"/>
          <ac:picMkLst>
            <pc:docMk/>
            <pc:sldMk cId="3703310548" sldId="265"/>
            <ac:picMk id="16" creationId="{DE63C785-3625-41CD-BC0A-16AEB2BF871B}"/>
          </ac:picMkLst>
        </pc:picChg>
      </pc:sldChg>
      <pc:sldChg chg="modSp add">
        <pc:chgData name="Lucas Batista" userId="86560774-c80d-4fbc-96b6-c8535281f6b0" providerId="ADAL" clId="{6F632D41-E993-4B90-8B1B-B8717C51FB24}" dt="2020-05-03T22:41:57.122" v="3251" actId="403"/>
        <pc:sldMkLst>
          <pc:docMk/>
          <pc:sldMk cId="3243323606" sldId="266"/>
        </pc:sldMkLst>
        <pc:spChg chg="mod">
          <ac:chgData name="Lucas Batista" userId="86560774-c80d-4fbc-96b6-c8535281f6b0" providerId="ADAL" clId="{6F632D41-E993-4B90-8B1B-B8717C51FB24}" dt="2020-05-03T22:31:40.514" v="3189" actId="207"/>
          <ac:spMkLst>
            <pc:docMk/>
            <pc:sldMk cId="3243323606" sldId="266"/>
            <ac:spMk id="2" creationId="{58E2D079-B387-44A5-A2D9-EB7464CAA5C5}"/>
          </ac:spMkLst>
        </pc:spChg>
        <pc:spChg chg="mod">
          <ac:chgData name="Lucas Batista" userId="86560774-c80d-4fbc-96b6-c8535281f6b0" providerId="ADAL" clId="{6F632D41-E993-4B90-8B1B-B8717C51FB24}" dt="2020-05-03T22:41:57.122" v="3251" actId="403"/>
          <ac:spMkLst>
            <pc:docMk/>
            <pc:sldMk cId="3243323606" sldId="266"/>
            <ac:spMk id="3" creationId="{BB0AE037-830F-444D-A522-B831EC1D5E25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049CE1-C05D-4743-80D5-38C4282B3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F013A69-6798-4FE9-B402-075395FF4C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1B08EF-94E9-48E2-8281-4DBF3A016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3769495-77C1-46FE-B09A-3FE0E84AF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D604F0-1A0A-42A9-8991-86222A2AC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534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5657C7-EBE3-4533-906E-FB5987E7E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4ECDA87-1AC8-4B8E-87A7-74FED1BEF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B8341B5-439D-4F89-8F9B-9F0A7038E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0E8147-1D7E-457A-8531-38EC84892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3222B5-EF55-4EE5-B959-89D16ECAA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7260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797AEA3-A804-471D-9763-61C397B2CF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AC0681F-10A0-4811-8B99-BB34E10BB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D93EAF-0188-4A1B-A58F-27CCD8E00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202278-E0AC-4BED-AE30-FD36444E8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8A365B-D7E8-4A25-9999-E028089CD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816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EC1683-6407-48E9-9844-FFB5FC95F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1E19B2-331B-41B2-9390-7C347509D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DFFC5D5-EF80-4246-BBEA-18313E83E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6B6DE83-11C1-4F5B-93EA-F9DEC0953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FAF6569-AC8F-4A84-AACB-FDADF54F6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6156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149384-E289-4902-AC76-8F656042F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915734A-FF02-4E8E-890F-A99BB89FD7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70A79A-CCA5-449F-ADF2-F52F067F4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52E3988-D39F-479B-AA24-655A41365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FC1059-9F9C-4697-94CF-89B40FB86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6638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845120-6530-4AE4-B314-829E22FCC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C6C45E-67B8-4BB8-90A3-88F7261CF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DC63F8F-0F0B-4410-90F4-64D0F9AE57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9EF9508-528C-432F-BC5F-EA9D30B32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C2294EE-59CD-48DC-8AA3-A4264B5D8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09FA541-BC97-45E0-9B15-06964CAD8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0291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A72A35-E340-453A-A6F1-3F8A19E93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BD9F8A2-FC4F-482C-9E71-45BFADC63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C57F09B-1921-4D21-BE65-EF4568BF3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972A8CE-3483-4286-B554-3D436A599F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0969669-CE81-43AD-8DE5-3719EFDBCB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3309EA2-D479-41CB-B42B-E4B2FBE4F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AC346C9-2D9B-446F-B253-3FB361767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9E29062-00C5-40BE-AC39-2436CE9A0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6129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B13C61-FE09-4C25-80D9-E4E72393D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DCA34DF-A9EF-415D-B950-B12C1E7C5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63C0CD5-2611-46F1-9B47-43A3AA620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F9F6983-0EAA-44CE-A379-2B7B6A91C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4270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1C12429-CECB-4677-886B-FE5D9B26D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F8C161C-70E5-43FA-A796-1C8A9925E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7D29F38-0D76-411A-9B48-8865B825B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446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6B15F4-C057-4508-8C0A-6A7BB9962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863FF1-8D63-4300-9681-96B7D9894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B013C2-020C-49D5-B8A1-4A8EB5936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A43E6C0-A5A3-413E-ACD6-4B4100D3B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8F904AE-B4A8-4AD5-9F79-2DBF0DCC8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A8C3F28-BB74-472A-8D08-9BC80DDB8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9945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7B0540-28AF-4D35-8964-D54FABD83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03D1EF5-16F0-48B1-A823-8634756877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330554-AD82-4F1E-8683-665ED6BDC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3B661F4-9FDF-4B65-9FB7-1A4AFE2E5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BC1B559-9CC0-4640-AF4E-B614BB75F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57E11BC-81F8-4EC8-8055-C1A8AFFF5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2992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9D8612F-E28C-4F83-BB57-4C5A4F7F8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A5C151-390B-4F09-A28B-623EEB44B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CB9C79-870C-4446-84A0-9AB75662E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25842-2C78-48FC-B775-86E6A7471D88}" type="datetimeFigureOut">
              <a:rPr lang="pt-BR" smtClean="0"/>
              <a:t>03/05/2020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17198E-937A-48B7-8E25-11AD1B367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A3BAD5-CB5C-4E3B-9603-C74DE7A609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6022E-63CD-47A7-8EB3-E04FBC4126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601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showcase" TargetMode="External"/><Relationship Id="rId2" Type="http://schemas.openxmlformats.org/officeDocument/2006/relationships/hyperlink" Target="https://medium.com/@ecavalcanti/flutter-uma-breve-introdu&#231;&#227;o-d9071fcb847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ifood-tech/porque-optamos-em-usar-flutter-em-nosso-novo-produto-no-ifood-bbe04dd1d452" TargetMode="External"/><Relationship Id="rId4" Type="http://schemas.openxmlformats.org/officeDocument/2006/relationships/hyperlink" Target="https://github.com/lucasdanbatista/supermario-ru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ângulo 16">
            <a:extLst>
              <a:ext uri="{FF2B5EF4-FFF2-40B4-BE49-F238E27FC236}">
                <a16:creationId xmlns:a16="http://schemas.microsoft.com/office/drawing/2014/main" id="{15D54AD5-E228-44B6-926B-58D36385498B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Tela de celular com aplicativos&#10;&#10;Descrição gerada automaticamente">
            <a:extLst>
              <a:ext uri="{FF2B5EF4-FFF2-40B4-BE49-F238E27FC236}">
                <a16:creationId xmlns:a16="http://schemas.microsoft.com/office/drawing/2014/main" id="{F2F1C59A-2978-42E6-BCC1-A70FA1677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0867"/>
            <a:ext cx="12192000" cy="8128000"/>
          </a:xfrm>
          <a:prstGeom prst="rect">
            <a:avLst/>
          </a:prstGeom>
        </p:spPr>
      </p:pic>
      <p:pic>
        <p:nvPicPr>
          <p:cNvPr id="16" name="Imagem 15" descr="Uma imagem contendo desenho, placar&#10;&#10;Descrição gerada automaticamente">
            <a:extLst>
              <a:ext uri="{FF2B5EF4-FFF2-40B4-BE49-F238E27FC236}">
                <a16:creationId xmlns:a16="http://schemas.microsoft.com/office/drawing/2014/main" id="{44468FC1-B39C-4528-8C41-F80D61884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358" y="2439000"/>
            <a:ext cx="6937285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89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5ADB03-8921-4117-A6AE-1CF8C75B1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1"/>
                </a:solidFill>
              </a:rPr>
              <a:t>O que é?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DF5AE9E-8A80-49B4-9AF7-3B056DFB0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Framework </a:t>
            </a:r>
            <a:r>
              <a:rPr lang="pt-BR" dirty="0" err="1"/>
              <a:t>frond-end</a:t>
            </a:r>
            <a:endParaRPr lang="pt-BR" dirty="0"/>
          </a:p>
          <a:p>
            <a:r>
              <a:rPr lang="pt-BR" dirty="0"/>
              <a:t>Para apps multiplataforma (Android, iOS e web)</a:t>
            </a:r>
          </a:p>
          <a:p>
            <a:r>
              <a:rPr lang="pt-BR" dirty="0"/>
              <a:t>Open </a:t>
            </a:r>
            <a:r>
              <a:rPr lang="pt-BR" dirty="0" err="1"/>
              <a:t>source</a:t>
            </a:r>
            <a:endParaRPr lang="pt-BR" dirty="0"/>
          </a:p>
          <a:p>
            <a:r>
              <a:rPr lang="pt-BR" dirty="0"/>
              <a:t>Criada pela Google</a:t>
            </a:r>
          </a:p>
          <a:p>
            <a:r>
              <a:rPr lang="pt-BR" dirty="0"/>
              <a:t>Lançada em 2018</a:t>
            </a:r>
          </a:p>
          <a:p>
            <a:endParaRPr lang="pt-BR" dirty="0"/>
          </a:p>
          <a:p>
            <a:endParaRPr lang="pt-BR" dirty="0"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D968A9D1-CE07-4F06-8772-D19861C44FE2}"/>
              </a:ext>
            </a:extLst>
          </p:cNvPr>
          <p:cNvGrpSpPr/>
          <p:nvPr/>
        </p:nvGrpSpPr>
        <p:grpSpPr>
          <a:xfrm rot="10800000">
            <a:off x="7693864" y="2361156"/>
            <a:ext cx="6745266" cy="4496844"/>
            <a:chOff x="-2248422" y="0"/>
            <a:chExt cx="6745266" cy="4496844"/>
          </a:xfrm>
        </p:grpSpPr>
        <p:sp>
          <p:nvSpPr>
            <p:cNvPr id="5" name="Listra Diagonal 4">
              <a:extLst>
                <a:ext uri="{FF2B5EF4-FFF2-40B4-BE49-F238E27FC236}">
                  <a16:creationId xmlns:a16="http://schemas.microsoft.com/office/drawing/2014/main" id="{792DB932-B5EE-4A99-9C33-A8A01388E2F8}"/>
                </a:ext>
              </a:extLst>
            </p:cNvPr>
            <p:cNvSpPr/>
            <p:nvPr/>
          </p:nvSpPr>
          <p:spPr>
            <a:xfrm>
              <a:off x="-2248422" y="0"/>
              <a:ext cx="4496844" cy="4496844"/>
            </a:xfrm>
            <a:prstGeom prst="diagStripe">
              <a:avLst/>
            </a:prstGeom>
            <a:solidFill>
              <a:srgbClr val="45D1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" name="Listra Diagonal 5">
              <a:extLst>
                <a:ext uri="{FF2B5EF4-FFF2-40B4-BE49-F238E27FC236}">
                  <a16:creationId xmlns:a16="http://schemas.microsoft.com/office/drawing/2014/main" id="{5994F90C-0AB3-46AC-B2F7-72CC53F1E0F7}"/>
                </a:ext>
              </a:extLst>
            </p:cNvPr>
            <p:cNvSpPr/>
            <p:nvPr/>
          </p:nvSpPr>
          <p:spPr>
            <a:xfrm>
              <a:off x="0" y="0"/>
              <a:ext cx="4496844" cy="4496844"/>
            </a:xfrm>
            <a:prstGeom prst="diagStripe">
              <a:avLst/>
            </a:prstGeom>
            <a:solidFill>
              <a:srgbClr val="065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2489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7E7410-5822-422B-87F6-440A9AB8A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1"/>
                </a:solidFill>
              </a:rPr>
              <a:t>Para que serve?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F8AD0A-239D-420C-A328-8C256E875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Desenvolvimento de apps híbridos</a:t>
            </a:r>
          </a:p>
          <a:p>
            <a:r>
              <a:rPr lang="pt-BR" dirty="0"/>
              <a:t>Um único código para várias plataformas</a:t>
            </a:r>
          </a:p>
          <a:p>
            <a:r>
              <a:rPr lang="pt-BR" dirty="0"/>
              <a:t>Criação de interfaces gráficas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9AEFFDC-2423-4860-A4D0-97BCFDBF4795}"/>
              </a:ext>
            </a:extLst>
          </p:cNvPr>
          <p:cNvGrpSpPr/>
          <p:nvPr/>
        </p:nvGrpSpPr>
        <p:grpSpPr>
          <a:xfrm rot="10800000">
            <a:off x="7693864" y="2361156"/>
            <a:ext cx="6745266" cy="4496844"/>
            <a:chOff x="-2248422" y="0"/>
            <a:chExt cx="6745266" cy="4496844"/>
          </a:xfrm>
        </p:grpSpPr>
        <p:sp>
          <p:nvSpPr>
            <p:cNvPr id="5" name="Listra Diagonal 4">
              <a:extLst>
                <a:ext uri="{FF2B5EF4-FFF2-40B4-BE49-F238E27FC236}">
                  <a16:creationId xmlns:a16="http://schemas.microsoft.com/office/drawing/2014/main" id="{D9535DC5-6A4C-4547-9523-5CF8436B9406}"/>
                </a:ext>
              </a:extLst>
            </p:cNvPr>
            <p:cNvSpPr/>
            <p:nvPr/>
          </p:nvSpPr>
          <p:spPr>
            <a:xfrm>
              <a:off x="-2248422" y="0"/>
              <a:ext cx="4496844" cy="4496844"/>
            </a:xfrm>
            <a:prstGeom prst="diagStripe">
              <a:avLst/>
            </a:prstGeom>
            <a:solidFill>
              <a:srgbClr val="45D1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" name="Listra Diagonal 5">
              <a:extLst>
                <a:ext uri="{FF2B5EF4-FFF2-40B4-BE49-F238E27FC236}">
                  <a16:creationId xmlns:a16="http://schemas.microsoft.com/office/drawing/2014/main" id="{C626D7F4-366E-42CE-84FD-528F6B6D41BF}"/>
                </a:ext>
              </a:extLst>
            </p:cNvPr>
            <p:cNvSpPr/>
            <p:nvPr/>
          </p:nvSpPr>
          <p:spPr>
            <a:xfrm>
              <a:off x="0" y="0"/>
              <a:ext cx="4496844" cy="4496844"/>
            </a:xfrm>
            <a:prstGeom prst="diagStripe">
              <a:avLst/>
            </a:prstGeom>
            <a:solidFill>
              <a:srgbClr val="065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3238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A8DBE5-11CF-468B-A992-517E35179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1"/>
                </a:solidFill>
              </a:rPr>
              <a:t>Como funciona?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76FC5A-6158-497C-9627-04753E9CF1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Utiliza </a:t>
            </a:r>
            <a:r>
              <a:rPr lang="pt-BR" dirty="0" err="1"/>
              <a:t>Dart</a:t>
            </a:r>
            <a:r>
              <a:rPr lang="pt-BR" dirty="0"/>
              <a:t> como linguagem</a:t>
            </a:r>
          </a:p>
          <a:p>
            <a:r>
              <a:rPr lang="pt-BR" dirty="0"/>
              <a:t>Compilação nativa AOT</a:t>
            </a:r>
          </a:p>
          <a:p>
            <a:r>
              <a:rPr lang="pt-BR" dirty="0"/>
              <a:t>Sem bridges</a:t>
            </a:r>
          </a:p>
          <a:p>
            <a:r>
              <a:rPr lang="pt-BR" dirty="0"/>
              <a:t>Widgets próprios para cada plataforma</a:t>
            </a:r>
          </a:p>
          <a:p>
            <a:r>
              <a:rPr lang="pt-BR" dirty="0"/>
              <a:t>Performance muito próxima de apps nativos</a:t>
            </a:r>
          </a:p>
          <a:p>
            <a:endParaRPr lang="pt-BR" dirty="0"/>
          </a:p>
          <a:p>
            <a:endParaRPr lang="pt-BR" dirty="0"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6C5AD15-EAEB-4271-893B-4DBA0EF60975}"/>
              </a:ext>
            </a:extLst>
          </p:cNvPr>
          <p:cNvGrpSpPr/>
          <p:nvPr/>
        </p:nvGrpSpPr>
        <p:grpSpPr>
          <a:xfrm rot="10800000">
            <a:off x="7693864" y="2361156"/>
            <a:ext cx="6745266" cy="4496844"/>
            <a:chOff x="-2248422" y="0"/>
            <a:chExt cx="6745266" cy="4496844"/>
          </a:xfrm>
        </p:grpSpPr>
        <p:sp>
          <p:nvSpPr>
            <p:cNvPr id="5" name="Listra Diagonal 4">
              <a:extLst>
                <a:ext uri="{FF2B5EF4-FFF2-40B4-BE49-F238E27FC236}">
                  <a16:creationId xmlns:a16="http://schemas.microsoft.com/office/drawing/2014/main" id="{DEB2B537-AB4B-4A4C-9D17-4BCED8F603C4}"/>
                </a:ext>
              </a:extLst>
            </p:cNvPr>
            <p:cNvSpPr/>
            <p:nvPr/>
          </p:nvSpPr>
          <p:spPr>
            <a:xfrm>
              <a:off x="-2248422" y="0"/>
              <a:ext cx="4496844" cy="4496844"/>
            </a:xfrm>
            <a:prstGeom prst="diagStripe">
              <a:avLst/>
            </a:prstGeom>
            <a:solidFill>
              <a:srgbClr val="45D1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" name="Listra Diagonal 5">
              <a:extLst>
                <a:ext uri="{FF2B5EF4-FFF2-40B4-BE49-F238E27FC236}">
                  <a16:creationId xmlns:a16="http://schemas.microsoft.com/office/drawing/2014/main" id="{93517FC8-91E8-4DA4-A5E6-35D7C62A06CC}"/>
                </a:ext>
              </a:extLst>
            </p:cNvPr>
            <p:cNvSpPr/>
            <p:nvPr/>
          </p:nvSpPr>
          <p:spPr>
            <a:xfrm>
              <a:off x="0" y="0"/>
              <a:ext cx="4496844" cy="4496844"/>
            </a:xfrm>
            <a:prstGeom prst="diagStripe">
              <a:avLst/>
            </a:prstGeom>
            <a:solidFill>
              <a:srgbClr val="0658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8611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E318DCC4-B392-4121-8649-6E205FC3CF9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2D1FBD4-BBD9-4EB9-9B76-5014CE053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Quem usa?</a:t>
            </a:r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3C412690-C276-4547-83B6-5922A3138741}"/>
              </a:ext>
            </a:extLst>
          </p:cNvPr>
          <p:cNvGrpSpPr/>
          <p:nvPr/>
        </p:nvGrpSpPr>
        <p:grpSpPr>
          <a:xfrm>
            <a:off x="939742" y="2529000"/>
            <a:ext cx="10312516" cy="1800000"/>
            <a:chOff x="814873" y="2529000"/>
            <a:chExt cx="10312516" cy="1800000"/>
          </a:xfrm>
        </p:grpSpPr>
        <p:pic>
          <p:nvPicPr>
            <p:cNvPr id="10" name="Imagem 9" descr="Uma imagem contendo desenho&#10;&#10;Descrição gerada automaticamente">
              <a:extLst>
                <a:ext uri="{FF2B5EF4-FFF2-40B4-BE49-F238E27FC236}">
                  <a16:creationId xmlns:a16="http://schemas.microsoft.com/office/drawing/2014/main" id="{4A2CDCD6-4B34-4FD5-B07E-CBF56DA60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873" y="2529000"/>
              <a:ext cx="1800000" cy="1800000"/>
            </a:xfrm>
            <a:prstGeom prst="rect">
              <a:avLst/>
            </a:prstGeom>
          </p:spPr>
        </p:pic>
        <p:pic>
          <p:nvPicPr>
            <p:cNvPr id="12" name="Imagem 11" descr="Desenho de um cachorro&#10;&#10;Descrição gerada automaticamente">
              <a:extLst>
                <a:ext uri="{FF2B5EF4-FFF2-40B4-BE49-F238E27FC236}">
                  <a16:creationId xmlns:a16="http://schemas.microsoft.com/office/drawing/2014/main" id="{08C86D12-CF15-4DE6-903D-C4CE3E7FF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9746" y="2979000"/>
              <a:ext cx="2250000" cy="900000"/>
            </a:xfrm>
            <a:prstGeom prst="rect">
              <a:avLst/>
            </a:prstGeom>
          </p:spPr>
        </p:pic>
        <p:pic>
          <p:nvPicPr>
            <p:cNvPr id="14" name="Imagem 13" descr="Uma imagem contendo desenho&#10;&#10;Descrição gerada automaticamente">
              <a:extLst>
                <a:ext uri="{FF2B5EF4-FFF2-40B4-BE49-F238E27FC236}">
                  <a16:creationId xmlns:a16="http://schemas.microsoft.com/office/drawing/2014/main" id="{9BCBE6FF-6D64-4F56-9461-09EEEFB281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84133" y="2979000"/>
              <a:ext cx="2143256" cy="900000"/>
            </a:xfrm>
            <a:prstGeom prst="rect">
              <a:avLst/>
            </a:prstGeom>
          </p:spPr>
        </p:pic>
        <p:pic>
          <p:nvPicPr>
            <p:cNvPr id="16" name="Imagem 15" descr="Uma imagem contendo desenho, luz&#10;&#10;Descrição gerada automaticamente">
              <a:extLst>
                <a:ext uri="{FF2B5EF4-FFF2-40B4-BE49-F238E27FC236}">
                  <a16:creationId xmlns:a16="http://schemas.microsoft.com/office/drawing/2014/main" id="{DE63C785-3625-41CD-BC0A-16AEB2BF8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4619" y="2979000"/>
              <a:ext cx="1674641" cy="9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03310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E4A3359D-601D-4E3E-B9F8-A6F86A65A3ED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C3E5586-5443-4D4C-80B6-7C3D09048B3B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0608820-DC02-45F4-BEC5-4995F0A97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7728" y="365125"/>
            <a:ext cx="1440543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Prós</a:t>
            </a:r>
            <a:endParaRPr lang="pt-BR" dirty="0">
              <a:solidFill>
                <a:schemeClr val="accent1"/>
              </a:solidFill>
            </a:endParaRP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A7089E9C-E9F6-4ED0-A32B-62AA94869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825625"/>
            <a:ext cx="5257800" cy="4351338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Alta performance</a:t>
            </a:r>
          </a:p>
          <a:p>
            <a:r>
              <a:rPr lang="pt-BR" sz="2400" dirty="0">
                <a:solidFill>
                  <a:schemeClr val="bg1"/>
                </a:solidFill>
              </a:rPr>
              <a:t>Versões estáveis</a:t>
            </a:r>
          </a:p>
          <a:p>
            <a:r>
              <a:rPr lang="pt-BR" sz="2400" dirty="0">
                <a:solidFill>
                  <a:schemeClr val="bg1"/>
                </a:solidFill>
              </a:rPr>
              <a:t>Muitos componentes gráficos</a:t>
            </a:r>
          </a:p>
          <a:p>
            <a:r>
              <a:rPr lang="pt-BR" sz="2400" dirty="0">
                <a:solidFill>
                  <a:schemeClr val="bg1"/>
                </a:solidFill>
              </a:rPr>
              <a:t>Desenvolvimento extremamente rápido</a:t>
            </a:r>
          </a:p>
          <a:p>
            <a:r>
              <a:rPr lang="pt-BR" sz="2400" dirty="0">
                <a:solidFill>
                  <a:schemeClr val="bg1"/>
                </a:solidFill>
              </a:rPr>
              <a:t>Excelente documentação e material de apoio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7D3E94A7-7B29-40E3-A606-ACD9740F457F}"/>
              </a:ext>
            </a:extLst>
          </p:cNvPr>
          <p:cNvSpPr txBox="1">
            <a:spLocks/>
          </p:cNvSpPr>
          <p:nvPr/>
        </p:nvSpPr>
        <p:spPr>
          <a:xfrm>
            <a:off x="65151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/>
              <a:t>Comunidade pequena</a:t>
            </a:r>
          </a:p>
          <a:p>
            <a:r>
              <a:rPr lang="pt-BR" sz="2400" dirty="0"/>
              <a:t>Linguagem muito recente</a:t>
            </a:r>
          </a:p>
          <a:p>
            <a:r>
              <a:rPr lang="pt-BR" sz="2400" dirty="0"/>
              <a:t>Limitações que precisam ser resolvidas em cada plataforma</a:t>
            </a:r>
          </a:p>
          <a:p>
            <a:r>
              <a:rPr lang="pt-BR" sz="2400" dirty="0"/>
              <a:t>Poucas empresas adotam a tecnologia no momento</a:t>
            </a:r>
          </a:p>
          <a:p>
            <a:r>
              <a:rPr lang="pt-BR" sz="2400" dirty="0"/>
              <a:t>Apps com até 5x o tamanho de um app nativo</a:t>
            </a:r>
          </a:p>
          <a:p>
            <a:endParaRPr lang="pt-BR" sz="2400" dirty="0"/>
          </a:p>
          <a:p>
            <a:endParaRPr lang="pt-BR" sz="2400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97DA4A51-5C76-4F4A-A6FC-B1B473B80A7B}"/>
              </a:ext>
            </a:extLst>
          </p:cNvPr>
          <p:cNvSpPr txBox="1">
            <a:spLocks/>
          </p:cNvSpPr>
          <p:nvPr/>
        </p:nvSpPr>
        <p:spPr>
          <a:xfrm>
            <a:off x="7797799" y="365124"/>
            <a:ext cx="21880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>
                <a:solidFill>
                  <a:schemeClr val="accent1"/>
                </a:solidFill>
              </a:rPr>
              <a:t>Contras</a:t>
            </a:r>
          </a:p>
        </p:txBody>
      </p:sp>
    </p:spTree>
    <p:extLst>
      <p:ext uri="{BB962C8B-B14F-4D97-AF65-F5344CB8AC3E}">
        <p14:creationId xmlns:p14="http://schemas.microsoft.com/office/powerpoint/2010/main" val="3157525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BBB984E8-8898-4FE6-8B6A-36C164478E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595086-1D6B-4AA1-BDD7-B53A628A0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Código de amostra</a:t>
            </a:r>
          </a:p>
        </p:txBody>
      </p:sp>
      <p:pic>
        <p:nvPicPr>
          <p:cNvPr id="17" name="Imagem 16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EA11DD26-1E39-4DA8-95C1-EDD4199F6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8859" y="369000"/>
            <a:ext cx="3093141" cy="6120000"/>
          </a:xfrm>
          <a:prstGeom prst="rect">
            <a:avLst/>
          </a:prstGeom>
        </p:spPr>
      </p:pic>
      <p:pic>
        <p:nvPicPr>
          <p:cNvPr id="20" name="Imagem 19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658A2CEC-ED46-49F4-83F0-DCDAF2E5D6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84969"/>
            <a:ext cx="6852781" cy="4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388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DE5B1ED3-78C0-47F0-822A-A6DB6529EE8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C9EAE6-B3ED-4861-9C13-AEC51415D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02063" cy="1325563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Exemplo</a:t>
            </a:r>
          </a:p>
        </p:txBody>
      </p:sp>
      <p:pic>
        <p:nvPicPr>
          <p:cNvPr id="12" name="mockup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7C5B8258-D8E6-40AA-96CC-E1ABA4AAC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343" y="523157"/>
            <a:ext cx="2937314" cy="5811686"/>
          </a:xfrm>
          <a:prstGeom prst="rect">
            <a:avLst/>
          </a:prstGeom>
        </p:spPr>
      </p:pic>
      <p:pic>
        <p:nvPicPr>
          <p:cNvPr id="6" name="screen_recorder">
            <a:hlinkClick r:id="" action="ppaction://media"/>
            <a:extLst>
              <a:ext uri="{FF2B5EF4-FFF2-40B4-BE49-F238E27FC236}">
                <a16:creationId xmlns:a16="http://schemas.microsoft.com/office/drawing/2014/main" id="{2F21E0A1-09C0-4D5E-ADD6-C0578FE1911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600" end="4173.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72107" y="1064623"/>
            <a:ext cx="2647785" cy="4775962"/>
          </a:xfrm>
          <a:prstGeom prst="rect">
            <a:avLst/>
          </a:prstGeom>
        </p:spPr>
      </p:pic>
      <p:pic>
        <p:nvPicPr>
          <p:cNvPr id="10" name="border">
            <a:extLst>
              <a:ext uri="{FF2B5EF4-FFF2-40B4-BE49-F238E27FC236}">
                <a16:creationId xmlns:a16="http://schemas.microsoft.com/office/drawing/2014/main" id="{EFF573DB-CBED-40D7-9D26-FDB7414FA1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598" y="1064623"/>
            <a:ext cx="2661469" cy="4713267"/>
          </a:xfrm>
          <a:prstGeom prst="rect">
            <a:avLst/>
          </a:prstGeom>
        </p:spPr>
      </p:pic>
      <p:pic>
        <p:nvPicPr>
          <p:cNvPr id="17" name="Imagem 16" descr="Uma imagem contendo objeto, relógio&#10;&#10;Descrição gerada automaticamente">
            <a:extLst>
              <a:ext uri="{FF2B5EF4-FFF2-40B4-BE49-F238E27FC236}">
                <a16:creationId xmlns:a16="http://schemas.microsoft.com/office/drawing/2014/main" id="{CE5D54D0-AAF3-496A-8E33-6546569506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460" y="1080110"/>
            <a:ext cx="1080000" cy="1080000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FEF5C8E6-F026-48AD-AD83-DD834131F043}"/>
              </a:ext>
            </a:extLst>
          </p:cNvPr>
          <p:cNvSpPr txBox="1"/>
          <p:nvPr/>
        </p:nvSpPr>
        <p:spPr>
          <a:xfrm>
            <a:off x="4113004" y="6442533"/>
            <a:ext cx="3965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</a:rPr>
              <a:t>Disponível em: bit.ly/</a:t>
            </a:r>
            <a:r>
              <a:rPr lang="pt-BR" sz="1400" dirty="0" err="1">
                <a:solidFill>
                  <a:schemeClr val="bg1"/>
                </a:solidFill>
              </a:rPr>
              <a:t>run-supermario</a:t>
            </a:r>
            <a:endParaRPr lang="pt-BR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435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E2D079-B387-44A5-A2D9-EB7464CAA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1"/>
                </a:solidFill>
              </a:rPr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0AE037-830F-444D-A522-B831EC1D5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1800" dirty="0"/>
              <a:t>ERIC CAVALCANTI. </a:t>
            </a:r>
            <a:r>
              <a:rPr lang="pt-BR" sz="1800" dirty="0" err="1"/>
              <a:t>Flutter</a:t>
            </a:r>
            <a:r>
              <a:rPr lang="pt-BR" sz="1800" dirty="0"/>
              <a:t> — uma breve introdução. Disponível em: </a:t>
            </a:r>
            <a:r>
              <a:rPr lang="pt-BR" sz="1800" dirty="0">
                <a:hlinkClick r:id="rId2"/>
              </a:rPr>
              <a:t>https://medium.com/@</a:t>
            </a:r>
            <a:r>
              <a:rPr lang="pt-BR" sz="1800" dirty="0" err="1">
                <a:hlinkClick r:id="rId2"/>
              </a:rPr>
              <a:t>ecavalcanti</a:t>
            </a:r>
            <a:r>
              <a:rPr lang="pt-BR" sz="1800" dirty="0">
                <a:hlinkClick r:id="rId2"/>
              </a:rPr>
              <a:t>/flutter-uma-breve-introdução-d9071fcb8474</a:t>
            </a:r>
            <a:r>
              <a:rPr lang="pt-BR" sz="1800" dirty="0"/>
              <a:t>. Acesso em: 3 mai. 2020.</a:t>
            </a:r>
          </a:p>
          <a:p>
            <a:r>
              <a:rPr lang="pt-BR" sz="1800" dirty="0"/>
              <a:t>FLUTTER. </a:t>
            </a:r>
            <a:r>
              <a:rPr lang="pt-BR" sz="1800" dirty="0" err="1"/>
              <a:t>Showcase</a:t>
            </a:r>
            <a:r>
              <a:rPr lang="pt-BR" sz="1800" dirty="0"/>
              <a:t>. Disponível em: </a:t>
            </a:r>
            <a:r>
              <a:rPr lang="pt-BR" sz="1800" dirty="0">
                <a:hlinkClick r:id="rId3"/>
              </a:rPr>
              <a:t>https://flutter.dev/showcase</a:t>
            </a:r>
            <a:r>
              <a:rPr lang="pt-BR" sz="1800" dirty="0"/>
              <a:t>. Acesso em: 3 mai. 2020.</a:t>
            </a:r>
          </a:p>
          <a:p>
            <a:r>
              <a:rPr lang="pt-BR" sz="1800" dirty="0"/>
              <a:t>GITHUB. </a:t>
            </a:r>
            <a:r>
              <a:rPr lang="pt-BR" sz="1800" dirty="0" err="1"/>
              <a:t>Supermario</a:t>
            </a:r>
            <a:r>
              <a:rPr lang="pt-BR" sz="1800" dirty="0"/>
              <a:t> </a:t>
            </a:r>
            <a:r>
              <a:rPr lang="pt-BR" sz="1800" dirty="0" err="1"/>
              <a:t>run</a:t>
            </a:r>
            <a:r>
              <a:rPr lang="pt-BR" sz="1800" dirty="0"/>
              <a:t>. Disponível em: </a:t>
            </a:r>
            <a:r>
              <a:rPr lang="pt-BR" sz="1800" dirty="0">
                <a:hlinkClick r:id="rId4"/>
              </a:rPr>
              <a:t>https://github.com/</a:t>
            </a:r>
            <a:r>
              <a:rPr lang="pt-BR" sz="1800" dirty="0" err="1">
                <a:hlinkClick r:id="rId4"/>
              </a:rPr>
              <a:t>lucasdanbatista</a:t>
            </a:r>
            <a:r>
              <a:rPr lang="pt-BR" sz="1800" dirty="0">
                <a:hlinkClick r:id="rId4"/>
              </a:rPr>
              <a:t>/</a:t>
            </a:r>
            <a:r>
              <a:rPr lang="pt-BR" sz="1800" dirty="0" err="1">
                <a:hlinkClick r:id="rId4"/>
              </a:rPr>
              <a:t>supermario-run</a:t>
            </a:r>
            <a:r>
              <a:rPr lang="pt-BR" sz="1800" dirty="0"/>
              <a:t>. Acesso em: 3 mai. 2020.</a:t>
            </a:r>
          </a:p>
          <a:p>
            <a:r>
              <a:rPr lang="pt-BR" sz="1800" dirty="0"/>
              <a:t>IFOOD TECH. Por que optamos por usar </a:t>
            </a:r>
            <a:r>
              <a:rPr lang="pt-BR" sz="1800" dirty="0" err="1"/>
              <a:t>Flutter</a:t>
            </a:r>
            <a:r>
              <a:rPr lang="pt-BR" sz="1800" dirty="0"/>
              <a:t> em nosso novo produto no </a:t>
            </a:r>
            <a:r>
              <a:rPr lang="pt-BR" sz="1800" dirty="0" err="1"/>
              <a:t>iFood</a:t>
            </a:r>
            <a:r>
              <a:rPr lang="pt-BR" sz="1800" dirty="0"/>
              <a:t>. Disponível em: </a:t>
            </a:r>
            <a:r>
              <a:rPr lang="pt-BR" sz="1800" dirty="0">
                <a:hlinkClick r:id="rId5"/>
              </a:rPr>
              <a:t>https://medium.com/</a:t>
            </a:r>
            <a:r>
              <a:rPr lang="pt-BR" sz="1800" dirty="0" err="1">
                <a:hlinkClick r:id="rId5"/>
              </a:rPr>
              <a:t>ifood</a:t>
            </a:r>
            <a:r>
              <a:rPr lang="pt-BR" sz="1800" dirty="0">
                <a:hlinkClick r:id="rId5"/>
              </a:rPr>
              <a:t>-tech/porque-optamos-em-usar-flutter-em-nosso-novo-produto-no-ifood-bbe04dd1d452</a:t>
            </a:r>
            <a:r>
              <a:rPr lang="pt-BR" sz="1800" dirty="0"/>
              <a:t>. Acesso em: 3 mai. 2020.</a:t>
            </a:r>
          </a:p>
        </p:txBody>
      </p:sp>
    </p:spTree>
    <p:extLst>
      <p:ext uri="{BB962C8B-B14F-4D97-AF65-F5344CB8AC3E}">
        <p14:creationId xmlns:p14="http://schemas.microsoft.com/office/powerpoint/2010/main" val="32433236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o">
      <a:majorFont>
        <a:latin typeface="Roboto Medium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D6987E978E5014CAD4FA02FB5163E83" ma:contentTypeVersion="2" ma:contentTypeDescription="Crie um novo documento." ma:contentTypeScope="" ma:versionID="b4e935ee3933a000d364566fc394a793">
  <xsd:schema xmlns:xsd="http://www.w3.org/2001/XMLSchema" xmlns:xs="http://www.w3.org/2001/XMLSchema" xmlns:p="http://schemas.microsoft.com/office/2006/metadata/properties" xmlns:ns3="b393a85f-be39-4ca9-a3e1-21650ef96a35" targetNamespace="http://schemas.microsoft.com/office/2006/metadata/properties" ma:root="true" ma:fieldsID="da2dc5d2a31278a3deee58b7c09eaf07" ns3:_="">
    <xsd:import namespace="b393a85f-be39-4ca9-a3e1-21650ef96a3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93a85f-be39-4ca9-a3e1-21650ef96a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EB7D5B1-B18D-4E16-9E5B-217EDB9CBBB6}">
  <ds:schemaRefs>
    <ds:schemaRef ds:uri="http://schemas.microsoft.com/office/2006/metadata/properties"/>
    <ds:schemaRef ds:uri="b393a85f-be39-4ca9-a3e1-21650ef96a35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dcmitype/"/>
    <ds:schemaRef ds:uri="http://www.w3.org/XML/1998/namespace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D2C5CD1-3B11-41E1-B1C7-0D2F14D23D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AAAD53B-DA46-4D75-8BC2-5C9505981C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93a85f-be39-4ca9-a3e1-21650ef96a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132</Words>
  <Application>Microsoft Office PowerPoint</Application>
  <PresentationFormat>Widescreen</PresentationFormat>
  <Paragraphs>42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Roboto</vt:lpstr>
      <vt:lpstr>Roboto Medium</vt:lpstr>
      <vt:lpstr>Tema do Office</vt:lpstr>
      <vt:lpstr>Apresentação do PowerPoint</vt:lpstr>
      <vt:lpstr>O que é?</vt:lpstr>
      <vt:lpstr>Para que serve?</vt:lpstr>
      <vt:lpstr>Como funciona?</vt:lpstr>
      <vt:lpstr>Quem usa?</vt:lpstr>
      <vt:lpstr>Prós</vt:lpstr>
      <vt:lpstr>Código de amostra</vt:lpstr>
      <vt:lpstr>Exemplo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Lucas Batista</dc:creator>
  <cp:lastModifiedBy>Lucas Batista</cp:lastModifiedBy>
  <cp:revision>1</cp:revision>
  <dcterms:created xsi:type="dcterms:W3CDTF">2020-05-03T20:10:36Z</dcterms:created>
  <dcterms:modified xsi:type="dcterms:W3CDTF">2020-05-03T23:24:35Z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0x010100BD6987E978E5014CAD4FA02FB5163E83</vt:lpwstr>
  </property>
</Properties>
</file>

<file path=docProps/thumbnail.jpeg>
</file>